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AE10AD1-3809-4F5D-A880-1AFA8043FCDE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9A2F77-9DCF-46BD-A21E-1E7A7F30766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3748011-6A1B-4182-97A6-1AB20B5182AF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B02FF5F-C719-4A7A-8D86-CD5DD4EAFA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sophistication, Range 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2FF5F-C719-4A7A-8D86-CD5DD4EAFAC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Valuable</a:t>
            </a:r>
            <a:r>
              <a:rPr lang="en-US" baseline="0" dirty="0" smtClean="0"/>
              <a:t> to companies like ESRI, </a:t>
            </a:r>
            <a:r>
              <a:rPr lang="en-US" baseline="0" dirty="0" err="1" smtClean="0"/>
              <a:t>Waze</a:t>
            </a:r>
            <a:r>
              <a:rPr lang="en-US" baseline="0" dirty="0" smtClean="0"/>
              <a:t>, Google…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2FF5F-C719-4A7A-8D86-CD5DD4EAFAC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880CF-149F-40EE-AE08-E217E73477D2}" type="datetimeFigureOut">
              <a:rPr lang="en-US" smtClean="0"/>
              <a:t>4/26/2014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A81E-DFFC-4945-BBDF-61774B6C04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ghosn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304800"/>
            <a:ext cx="6400800" cy="838199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Nissan Zero Emission </a:t>
            </a:r>
            <a:r>
              <a:rPr lang="en-US" sz="3200" b="1" dirty="0" err="1" smtClean="0"/>
              <a:t>InnEVation</a:t>
            </a:r>
            <a:r>
              <a:rPr lang="en-US" sz="3200" b="1" dirty="0" smtClean="0"/>
              <a:t> 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971800"/>
            <a:ext cx="8686800" cy="1371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Geo-mapping </a:t>
            </a:r>
            <a:r>
              <a:rPr lang="en-US" sz="2400" dirty="0" smtClean="0">
                <a:solidFill>
                  <a:schemeClr val="tx1"/>
                </a:solidFill>
              </a:rPr>
              <a:t>for </a:t>
            </a:r>
            <a:r>
              <a:rPr lang="en-US" dirty="0" smtClean="0">
                <a:solidFill>
                  <a:schemeClr val="tx1"/>
                </a:solidFill>
              </a:rPr>
              <a:t>Hi-Efficiency Over Spatial Nodes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Zero Emission Hackath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2190750" cy="1905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76400" y="5257800"/>
            <a:ext cx="676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</a:t>
            </a:r>
            <a:r>
              <a:rPr lang="en-US" dirty="0" err="1" smtClean="0"/>
              <a:t>Pimen</a:t>
            </a:r>
            <a:r>
              <a:rPr lang="en-US" dirty="0" smtClean="0"/>
              <a:t>, Steve Lemke, Wei </a:t>
            </a:r>
            <a:r>
              <a:rPr lang="en-US" dirty="0" err="1" smtClean="0"/>
              <a:t>Feng</a:t>
            </a:r>
            <a:r>
              <a:rPr lang="en-US" dirty="0" smtClean="0"/>
              <a:t>, Jonas Broth</a:t>
            </a:r>
            <a:r>
              <a:rPr lang="en-US" dirty="0" smtClean="0"/>
              <a:t>, Ari </a:t>
            </a:r>
            <a:r>
              <a:rPr lang="en-US" dirty="0" err="1" smtClean="0"/>
              <a:t>Kamlani</a:t>
            </a:r>
            <a:r>
              <a:rPr lang="en-US" dirty="0" smtClean="0"/>
              <a:t> (Boost)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3400" y="4953000"/>
            <a:ext cx="74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3657600"/>
            <a:ext cx="375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 (The GHOSN Project)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74463" y="624840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4/27/2014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Based Routing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104436"/>
            <a:ext cx="8229600" cy="351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133600"/>
            <a:ext cx="5715000" cy="346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133600"/>
            <a:ext cx="5738812" cy="348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76600" y="1447800"/>
            <a:ext cx="194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Shortest, Fastest….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00400" y="6019800"/>
            <a:ext cx="275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most efficient?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2133600"/>
            <a:ext cx="5715000" cy="346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Range Optimized Routing</a:t>
            </a:r>
            <a:endParaRPr lang="en-US" dirty="0"/>
          </a:p>
        </p:txBody>
      </p:sp>
      <p:pic>
        <p:nvPicPr>
          <p:cNvPr id="61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1524000"/>
            <a:ext cx="4876800" cy="322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667000"/>
            <a:ext cx="4371624" cy="385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Boost / GHOSN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u="sng" dirty="0"/>
              <a:t>Relevant Project Topics</a:t>
            </a:r>
            <a:r>
              <a:rPr lang="en-US" b="1" u="sng" dirty="0" smtClean="0"/>
              <a:t>:</a:t>
            </a:r>
            <a:br>
              <a:rPr lang="en-US" b="1" u="sng" dirty="0" smtClean="0"/>
            </a:br>
            <a:endParaRPr lang="en-US" b="1" dirty="0"/>
          </a:p>
          <a:p>
            <a:r>
              <a:rPr lang="en-US" b="1" dirty="0" smtClean="0"/>
              <a:t>Travel Planning</a:t>
            </a:r>
          </a:p>
          <a:p>
            <a:pPr lvl="0"/>
            <a:r>
              <a:rPr lang="en-US" b="1" dirty="0" smtClean="0"/>
              <a:t>Increase </a:t>
            </a:r>
            <a:r>
              <a:rPr lang="en-US" b="1" dirty="0"/>
              <a:t>Energy Awareness</a:t>
            </a:r>
          </a:p>
          <a:p>
            <a:pPr lvl="0"/>
            <a:r>
              <a:rPr lang="en-US" b="1" dirty="0"/>
              <a:t>Improve Range Confidence</a:t>
            </a:r>
          </a:p>
          <a:p>
            <a:r>
              <a:rPr lang="en-US" b="1" dirty="0" smtClean="0"/>
              <a:t>Promote Confident EV Lifestyle</a:t>
            </a:r>
          </a:p>
          <a:p>
            <a:pPr lvl="0"/>
            <a:r>
              <a:rPr lang="en-US" b="1" dirty="0" smtClean="0"/>
              <a:t>Green </a:t>
            </a:r>
            <a:r>
              <a:rPr lang="en-US" b="1" dirty="0"/>
              <a:t>House Gas Reduction</a:t>
            </a:r>
          </a:p>
          <a:p>
            <a:pPr lvl="0"/>
            <a:r>
              <a:rPr lang="en-US" dirty="0"/>
              <a:t>Total Cost of Ownership</a:t>
            </a:r>
            <a:endParaRPr lang="en-US" b="1" dirty="0"/>
          </a:p>
          <a:p>
            <a:pPr lvl="0"/>
            <a:r>
              <a:rPr lang="en-US" dirty="0"/>
              <a:t>Prevent/Avoid Charge Rage</a:t>
            </a:r>
            <a:endParaRPr lang="en-US" b="1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http://thumbs.gograph.com/gg570769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3200400"/>
            <a:ext cx="2301039" cy="2057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Jonas\Documents\Hackathon - Nissan\Happy Pla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5181600"/>
            <a:ext cx="1752600" cy="13163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 Boost / GHOSN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Commercial viability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err="1" smtClean="0"/>
              <a:t>Crowdsourced</a:t>
            </a:r>
            <a:r>
              <a:rPr lang="en-US" sz="2400" dirty="0" smtClean="0"/>
              <a:t>  – Value Navigation Providers </a:t>
            </a:r>
            <a:r>
              <a:rPr lang="en-US" sz="2400" dirty="0" smtClean="0"/>
              <a:t>(</a:t>
            </a:r>
            <a:r>
              <a:rPr lang="en-US" sz="2400" dirty="0" err="1" smtClean="0"/>
              <a:t>Waze</a:t>
            </a:r>
            <a:r>
              <a:rPr lang="en-US" sz="2400" dirty="0" smtClean="0"/>
              <a:t>, </a:t>
            </a:r>
            <a:r>
              <a:rPr lang="en-US" sz="2400" dirty="0" err="1" smtClean="0"/>
              <a:t>Plugshare</a:t>
            </a:r>
            <a:r>
              <a:rPr lang="en-US" sz="2400" dirty="0" smtClean="0"/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Could be gathered and used by individual drivers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Applicable to traditional ICE vehicles</a:t>
            </a:r>
          </a:p>
          <a:p>
            <a:r>
              <a:rPr lang="en-US" dirty="0" smtClean="0"/>
              <a:t>Market Impact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Range Confidence, Real World Data (not just projections)</a:t>
            </a:r>
          </a:p>
          <a:p>
            <a:r>
              <a:rPr lang="en-US" dirty="0" smtClean="0"/>
              <a:t>Societal Impact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More efficient routes  =  range confidence  </a:t>
            </a:r>
            <a:br>
              <a:rPr lang="en-US" sz="2400" dirty="0" smtClean="0"/>
            </a:br>
            <a:r>
              <a:rPr lang="en-US" sz="2400" dirty="0" smtClean="0"/>
              <a:t>=  increased EV uptake  =  GHG reduced  =  Happy Planet</a:t>
            </a:r>
          </a:p>
          <a:p>
            <a:r>
              <a:rPr lang="en-US" dirty="0" smtClean="0"/>
              <a:t>User Experience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Utilize existing Navigation app</a:t>
            </a:r>
          </a:p>
          <a:p>
            <a:pPr lvl="1">
              <a:buFont typeface="Courier New" pitchFamily="49" charset="0"/>
              <a:buChar char="o"/>
            </a:pPr>
            <a:r>
              <a:rPr lang="en-US" sz="2400" dirty="0" smtClean="0"/>
              <a:t>No new interface to learn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Boost / GHOSN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Case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Of great value to EV drivers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Adding efficiency for ICE vehicles</a:t>
            </a:r>
            <a:r>
              <a:rPr lang="en-US" dirty="0" smtClean="0"/>
              <a:t> as well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Aggregated from real world drivers</a:t>
            </a:r>
            <a:endParaRPr lang="en-US" dirty="0" smtClean="0"/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Added value to navigation providers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 smtClean="0"/>
              <a:t>Google, </a:t>
            </a:r>
            <a:r>
              <a:rPr lang="en-US" dirty="0" err="1" smtClean="0"/>
              <a:t>Waze</a:t>
            </a:r>
            <a:r>
              <a:rPr lang="en-US" dirty="0" smtClean="0"/>
              <a:t>, Garmin, ESRI, Nissan…</a:t>
            </a:r>
          </a:p>
          <a:p>
            <a:r>
              <a:rPr lang="en-US" dirty="0" smtClean="0"/>
              <a:t>Time to Market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 smtClean="0"/>
              <a:t>Working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Boost / GHOSN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Range optimized </a:t>
            </a:r>
            <a:r>
              <a:rPr lang="en-US" dirty="0" smtClean="0"/>
              <a:t>routing.</a:t>
            </a:r>
          </a:p>
          <a:p>
            <a:r>
              <a:rPr lang="en-US" dirty="0" smtClean="0"/>
              <a:t>Real world crowd sourced </a:t>
            </a:r>
            <a:br>
              <a:rPr lang="en-US" dirty="0" smtClean="0"/>
            </a:br>
            <a:r>
              <a:rPr lang="en-US" dirty="0" smtClean="0"/>
              <a:t>data provides confidence</a:t>
            </a:r>
          </a:p>
          <a:p>
            <a:r>
              <a:rPr lang="en-US" dirty="0" smtClean="0"/>
              <a:t>Complimentary </a:t>
            </a:r>
            <a:r>
              <a:rPr lang="en-US" dirty="0"/>
              <a:t>to existing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traffic </a:t>
            </a:r>
            <a:r>
              <a:rPr lang="en-US" dirty="0"/>
              <a:t>based </a:t>
            </a:r>
            <a:r>
              <a:rPr lang="en-US" dirty="0" smtClean="0"/>
              <a:t>routing.  </a:t>
            </a:r>
          </a:p>
          <a:p>
            <a:r>
              <a:rPr lang="en-US" dirty="0" smtClean="0"/>
              <a:t>Provides option of “Shortest Route”, “Fastest Route”, “Most Efficient Route”</a:t>
            </a:r>
          </a:p>
          <a:p>
            <a:r>
              <a:rPr lang="en-US" dirty="0" smtClean="0"/>
              <a:t>Working Demo Online: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5631359"/>
            <a:ext cx="5292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hlinkClick r:id="rId2"/>
              </a:rPr>
              <a:t>http://ghosn.github.io</a:t>
            </a:r>
            <a:endParaRPr lang="en-US" sz="4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668291"/>
            <a:ext cx="2895599" cy="191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185</Words>
  <Application>Microsoft Office PowerPoint</Application>
  <PresentationFormat>On-screen Show (4:3)</PresentationFormat>
  <Paragraphs>51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Nissan Zero Emission InnEVation </vt:lpstr>
      <vt:lpstr>Traffic Based Routing</vt:lpstr>
      <vt:lpstr>Range Optimized Routing</vt:lpstr>
      <vt:lpstr> Boost / GHOSN</vt:lpstr>
      <vt:lpstr>  Boost / GHOSN</vt:lpstr>
      <vt:lpstr> Boost / GHOSN</vt:lpstr>
      <vt:lpstr> Boost / GHOSN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Nissan Zero Emission InnEVation </dc:title>
  <dc:creator>Jonas Broth</dc:creator>
  <cp:lastModifiedBy>Jonas Broth</cp:lastModifiedBy>
  <cp:revision>55</cp:revision>
  <dcterms:created xsi:type="dcterms:W3CDTF">2014-04-27T03:02:43Z</dcterms:created>
  <dcterms:modified xsi:type="dcterms:W3CDTF">2014-04-27T19:27:32Z</dcterms:modified>
</cp:coreProperties>
</file>